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9"/>
  </p:notesMasterIdLst>
  <p:sldIdLst>
    <p:sldId id="256" r:id="rId3"/>
    <p:sldId id="260" r:id="rId4"/>
    <p:sldId id="257" r:id="rId5"/>
    <p:sldId id="261" r:id="rId6"/>
    <p:sldId id="258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9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1A04019-5046-4FC0-AF19-C3E4FB1E1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CA4B0EF-3F5A-4561-A1DF-3863BCEF4771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2CB326-647A-4619-9C38-EFDCBDB00EDF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BA1A526-87BA-4AAC-BA53-89370C457E4C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ED78FE-4B71-4B8B-9CD4-5B822AFBFF4B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ECFB7E-C8D3-40DF-9881-DFD18FFAD92B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AED78FE-4B71-4B8B-9CD4-5B822AFBFF4B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350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6815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0084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7457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07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954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0500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5662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6182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734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502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2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1245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1440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暗中摸索無一線亮光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 soul, are you weary and troubled?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何等疲乏，何等憂愁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No light in the darkness you see?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一見主面就立刻明朗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There’s light for a look at the Savior,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生命豐盛加上自由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life more abundant and free. 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altLang="en-US" sz="2800" b="1" dirty="0">
                <a:latin typeface="Arial Narrow" pitchFamily="34" charset="0"/>
                <a:ea typeface="標楷體" pitchFamily="65" charset="-120"/>
              </a:rPr>
              <a:t>H509</a:t>
            </a:r>
            <a:r>
              <a:rPr lang="en-US" alt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當轉眼仰望耶穌</a:t>
            </a:r>
            <a:r>
              <a:rPr lang="en-US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en-US" sz="2600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en-US" sz="2400" dirty="0">
                <a:latin typeface="Arial Narrow" pitchFamily="34" charset="0"/>
                <a:ea typeface="標楷體" pitchFamily="65" charset="-120"/>
              </a:rPr>
              <a:t>TURN YOUR EYES UPON JESUS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當轉眼仰望耶穌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Turn your eyes upon Jesus,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注目仰望祂的慈容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Look full in His wonderful face,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所有事務在祂榮耀光中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things of earth will grow strangely dim,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都要次第變色成朦朧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the light of His glory and grace.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經過死亡方能得生命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Thru death into life everlasting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祂已前行，我們隨趨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He passed, and we follow Him there,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罪能現今已經失權柄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O’er us sin no more hath dominion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因為我們得勝有餘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For more than </a:t>
            </a:r>
            <a:r>
              <a:rPr lang="en-US" altLang="en-US" sz="2800" dirty="0" err="1">
                <a:latin typeface="Times New Roman" pitchFamily="18" charset="0"/>
                <a:ea typeface="標楷體" pitchFamily="65" charset="-120"/>
              </a:rPr>
              <a:t>conqu’rors</a:t>
            </a: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 we are!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當轉眼仰望耶穌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Turn your eyes upon Jesus,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注目仰望祂的慈容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Look full in His wonderful face,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所有事務在祂榮耀光中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things of earth will grow strangely dim,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都要次第變色成朦朧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the light of His glory and grace.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祂的應許從不至落空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His word shall not fail you, He promised;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祂是全能祂是都肯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Believe Him and all will be well;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我們應當進到世人中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Then go to a world that is dying,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盡力顯明祂的救恩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His perfect salvation to tell!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9613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H509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當轉眼仰望耶穌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Turn your eyes upon Jesus,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注目仰望祂的慈容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Look full in His wonderful face,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所有事務在祂榮耀光中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And the things of earth will grow strangely dim, </a:t>
            </a:r>
            <a:endParaRPr lang="en-US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Times New Roman" pitchFamily="18" charset="0"/>
                <a:ea typeface="標楷體" pitchFamily="65" charset="-120"/>
              </a:rPr>
              <a:t>都要次第變色成朦朧</a:t>
            </a:r>
            <a:r>
              <a:rPr lang="en-US" altLang="en-US" sz="3200" dirty="0">
                <a:latin typeface="Times New Roman" pitchFamily="18" charset="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2800" dirty="0">
                <a:latin typeface="Times New Roman" pitchFamily="18" charset="0"/>
                <a:ea typeface="標楷體" pitchFamily="65" charset="-120"/>
              </a:rPr>
              <a:t>In the light of His glory and grace.</a:t>
            </a:r>
          </a:p>
        </p:txBody>
      </p:sp>
    </p:spTree>
    <p:extLst>
      <p:ext uri="{BB962C8B-B14F-4D97-AF65-F5344CB8AC3E}">
        <p14:creationId xmlns:p14="http://schemas.microsoft.com/office/powerpoint/2010/main" val="396999218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45</TotalTime>
  <Words>293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H509  當轉眼仰望耶穌  TURN YOUR EYES UPON JESUS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H509 當轉眼仰望耶穌 TURN YOUR EYES UPON JESUS</dc:title>
  <dc:subject>Hymnary 聖徒詩歌</dc:subject>
  <dc:creator>Helen H. Lemmel</dc:creator>
  <cp:lastModifiedBy>Timothy Liang</cp:lastModifiedBy>
  <cp:revision>22</cp:revision>
  <dcterms:created xsi:type="dcterms:W3CDTF">2001-11-12T23:35:24Z</dcterms:created>
  <dcterms:modified xsi:type="dcterms:W3CDTF">2017-08-05T23:46:20Z</dcterms:modified>
</cp:coreProperties>
</file>